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255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0622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2062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PT" smtClean="0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090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3590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16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0382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7938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321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289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5580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187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526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121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160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887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442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A3E9AF2-8927-40A0-8689-D88CA7BEEC96}" type="datetimeFigureOut">
              <a:rPr lang="pt-PT" smtClean="0"/>
              <a:t>19/10/2025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36D04-7EC9-476C-9331-9ADB116EB26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5172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9734" y="0"/>
            <a:ext cx="12327466" cy="23876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pt-PT" b="1" dirty="0" smtClean="0"/>
              <a:t/>
            </a:r>
            <a:br>
              <a:rPr lang="pt-PT" b="1" dirty="0" smtClean="0"/>
            </a:br>
            <a:r>
              <a:rPr lang="pt-PT" b="1" dirty="0" smtClean="0"/>
              <a:t>DIA DA ALIMENTAÇÃO</a:t>
            </a:r>
            <a:r>
              <a:rPr lang="pt-PT" b="1" dirty="0" smtClean="0"/>
              <a:t/>
            </a:r>
            <a:br>
              <a:rPr lang="pt-PT" b="1" dirty="0" smtClean="0"/>
            </a:br>
            <a:r>
              <a:rPr lang="pt-PT" sz="2400" b="1" dirty="0">
                <a:solidFill>
                  <a:schemeClr val="tx1"/>
                </a:solidFill>
              </a:rPr>
              <a:t>16 de outubro 2025</a:t>
            </a:r>
            <a:endParaRPr lang="pt-PT" sz="2400" b="1" dirty="0">
              <a:solidFill>
                <a:schemeClr val="tx1"/>
              </a:solidFill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1026" name="Picture 2" descr="Educação para a Saúde: Alimentação Saudável - A roda dos alimen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57" y="2828097"/>
            <a:ext cx="3798238" cy="379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ytmp3free.cc_eu-vou-comer-alimentaao-saudavel-musica-infantil-prof-idalecio-youtubemp3free.or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797" y="776757"/>
            <a:ext cx="63364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7121" y="1409727"/>
            <a:ext cx="6104583" cy="4057868"/>
          </a:xfrm>
        </p:spPr>
      </p:pic>
    </p:spTree>
    <p:extLst>
      <p:ext uri="{BB962C8B-B14F-4D97-AF65-F5344CB8AC3E}">
        <p14:creationId xmlns:p14="http://schemas.microsoft.com/office/powerpoint/2010/main" val="80369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6382" y="978797"/>
            <a:ext cx="5808374" cy="5087153"/>
          </a:xfrm>
        </p:spPr>
      </p:pic>
    </p:spTree>
    <p:extLst>
      <p:ext uri="{BB962C8B-B14F-4D97-AF65-F5344CB8AC3E}">
        <p14:creationId xmlns:p14="http://schemas.microsoft.com/office/powerpoint/2010/main" val="239488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4047" y="857250"/>
            <a:ext cx="66133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3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5304" y="1796092"/>
            <a:ext cx="5473523" cy="3555593"/>
          </a:xfrm>
        </p:spPr>
      </p:pic>
    </p:spTree>
    <p:extLst>
      <p:ext uri="{BB962C8B-B14F-4D97-AF65-F5344CB8AC3E}">
        <p14:creationId xmlns:p14="http://schemas.microsoft.com/office/powerpoint/2010/main" val="245236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0216" y="1530421"/>
            <a:ext cx="5341423" cy="3954836"/>
          </a:xfrm>
        </p:spPr>
      </p:pic>
    </p:spTree>
    <p:extLst>
      <p:ext uri="{BB962C8B-B14F-4D97-AF65-F5344CB8AC3E}">
        <p14:creationId xmlns:p14="http://schemas.microsoft.com/office/powerpoint/2010/main" val="76662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6730" y="1118297"/>
            <a:ext cx="5650516" cy="4469992"/>
          </a:xfrm>
        </p:spPr>
      </p:pic>
    </p:spTree>
    <p:extLst>
      <p:ext uri="{BB962C8B-B14F-4D97-AF65-F5344CB8AC3E}">
        <p14:creationId xmlns:p14="http://schemas.microsoft.com/office/powerpoint/2010/main" val="403910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1075" y="1471973"/>
            <a:ext cx="5911403" cy="3946251"/>
          </a:xfrm>
        </p:spPr>
      </p:pic>
    </p:spTree>
    <p:extLst>
      <p:ext uri="{BB962C8B-B14F-4D97-AF65-F5344CB8AC3E}">
        <p14:creationId xmlns:p14="http://schemas.microsoft.com/office/powerpoint/2010/main" val="72467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1931" y="970253"/>
            <a:ext cx="6374686" cy="49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1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6658" y="1379603"/>
            <a:ext cx="6091327" cy="4568494"/>
          </a:xfrm>
        </p:spPr>
      </p:pic>
    </p:spTree>
    <p:extLst>
      <p:ext uri="{BB962C8B-B14F-4D97-AF65-F5344CB8AC3E}">
        <p14:creationId xmlns:p14="http://schemas.microsoft.com/office/powerpoint/2010/main" val="157699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34154"/>
          </a:xfrm>
        </p:spPr>
        <p:txBody>
          <a:bodyPr/>
          <a:lstStyle/>
          <a:p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3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/>
    </mc:Choice>
    <mc:Fallback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4423" y="876878"/>
            <a:ext cx="66010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4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230" y="3942007"/>
            <a:ext cx="3169884" cy="23774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17" y="566916"/>
            <a:ext cx="3180644" cy="238548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7547" y="658989"/>
            <a:ext cx="2935113" cy="220133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10303" y="4102101"/>
            <a:ext cx="3149599" cy="2362199"/>
          </a:xfrm>
          <a:prstGeom prst="rect">
            <a:avLst/>
          </a:prstGeom>
        </p:spPr>
      </p:pic>
      <p:pic>
        <p:nvPicPr>
          <p:cNvPr id="12" name="Marcador de Posição de Conteúdo 1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9972" y="606870"/>
            <a:ext cx="3180645" cy="2305575"/>
          </a:xfrm>
        </p:spPr>
      </p:pic>
      <p:sp>
        <p:nvSpPr>
          <p:cNvPr id="16" name="Retângulo 15"/>
          <p:cNvSpPr/>
          <p:nvPr/>
        </p:nvSpPr>
        <p:spPr>
          <a:xfrm>
            <a:off x="3865589" y="4722678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prstClr val="black"/>
                </a:solidFill>
              </a:rPr>
              <a:t> </a:t>
            </a:r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736" y="3197332"/>
            <a:ext cx="6096528" cy="463336"/>
          </a:xfrm>
          <a:prstGeom prst="rect">
            <a:avLst/>
          </a:prstGeom>
        </p:spPr>
      </p:pic>
      <p:sp>
        <p:nvSpPr>
          <p:cNvPr id="18" name="Retângulo 17"/>
          <p:cNvSpPr/>
          <p:nvPr/>
        </p:nvSpPr>
        <p:spPr>
          <a:xfrm>
            <a:off x="6096000" y="6194894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prstClr val="black"/>
                </a:solidFill>
              </a:rPr>
              <a:t> </a:t>
            </a:r>
            <a:endParaRPr lang="pt-PT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199467" y="4419600"/>
            <a:ext cx="457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/>
              <a:t>Trabalho realizado pelos alunos “especiais” da EB1 Mina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39596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pt-PT" dirty="0" smtClean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 smtClean="0"/>
          </a:p>
          <a:p>
            <a:pPr marL="0" indent="0" algn="ctr">
              <a:buNone/>
            </a:pPr>
            <a:r>
              <a:rPr lang="pt-PT" sz="4000" b="1" dirty="0" smtClean="0"/>
              <a:t>Obrigado por terem assistido!</a:t>
            </a:r>
            <a:endParaRPr lang="pt-PT" sz="4000" b="1" dirty="0"/>
          </a:p>
        </p:txBody>
      </p:sp>
    </p:spTree>
    <p:extLst>
      <p:ext uri="{BB962C8B-B14F-4D97-AF65-F5344CB8AC3E}">
        <p14:creationId xmlns:p14="http://schemas.microsoft.com/office/powerpoint/2010/main" val="2215973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4364" y="909656"/>
            <a:ext cx="6289822" cy="49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9211" y="974860"/>
            <a:ext cx="6422265" cy="48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4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795" y="815396"/>
            <a:ext cx="63364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8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2721" y="911985"/>
            <a:ext cx="64265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7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9842" y="834712"/>
            <a:ext cx="64523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5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2486" y="1247086"/>
            <a:ext cx="5547485" cy="4341202"/>
          </a:xfrm>
        </p:spPr>
      </p:pic>
    </p:spTree>
    <p:extLst>
      <p:ext uri="{BB962C8B-B14F-4D97-AF65-F5344CB8AC3E}">
        <p14:creationId xmlns:p14="http://schemas.microsoft.com/office/powerpoint/2010/main" val="72297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9842" y="808954"/>
            <a:ext cx="64523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8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ão">
  <a:themeElements>
    <a:clrScheme name="Iã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ã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ã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</TotalTime>
  <Words>17</Words>
  <Application>Microsoft Office PowerPoint</Application>
  <PresentationFormat>Ecrã Panorâmico</PresentationFormat>
  <Paragraphs>9</Paragraphs>
  <Slides>22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Ião</vt:lpstr>
      <vt:lpstr> DIA DA ALIMENTAÇÃO 16 de outubro 2025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DA ALIMENTAÇÃO</dc:title>
  <dc:creator>Utilizador do Windows</dc:creator>
  <cp:lastModifiedBy>Utilizador do Windows</cp:lastModifiedBy>
  <cp:revision>7</cp:revision>
  <dcterms:created xsi:type="dcterms:W3CDTF">2025-10-19T21:53:08Z</dcterms:created>
  <dcterms:modified xsi:type="dcterms:W3CDTF">2025-10-19T22:55:46Z</dcterms:modified>
</cp:coreProperties>
</file>